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0126" autoAdjust="0"/>
    <p:restoredTop sz="99849" autoAdjust="0"/>
  </p:normalViewPr>
  <p:slideViewPr>
    <p:cSldViewPr>
      <p:cViewPr varScale="1">
        <p:scale>
          <a:sx n="66" d="100"/>
          <a:sy n="66" d="100"/>
        </p:scale>
        <p:origin x="-306" y="-108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90010" y="5472819"/>
            <a:ext cx="10432265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90010" y="3537604"/>
            <a:ext cx="10432265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90009" y="1647394"/>
            <a:ext cx="10432265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1125" y="3366585"/>
            <a:ext cx="507831" cy="100811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eaVert" wrap="square" rtlCol="0" anchor="ctr" anchorCtr="1">
            <a:spAutoFit/>
          </a:bodyPr>
          <a:lstStyle/>
          <a:p>
            <a:r>
              <a:rPr kumimoji="1" lang="ja-JP" altLang="en-US" dirty="0" smtClean="0"/>
              <a:t>取引先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4900" y="1350361"/>
            <a:ext cx="507831" cy="1296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eaVert" wrap="square" rtlCol="0" anchor="ctr" anchorCtr="1">
            <a:spAutoFit/>
          </a:bodyPr>
          <a:lstStyle/>
          <a:p>
            <a:r>
              <a:rPr lang="ja-JP" altLang="en-US" dirty="0" smtClean="0"/>
              <a:t>要求部署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4900" y="5094777"/>
            <a:ext cx="507831" cy="12961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eaVert" wrap="square" rtlCol="0" anchor="ctr" anchorCtr="1">
            <a:spAutoFit/>
          </a:bodyPr>
          <a:lstStyle/>
          <a:p>
            <a:r>
              <a:rPr lang="ja-JP" altLang="en-US" dirty="0" smtClean="0"/>
              <a:t>契約部署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1386260" y="5382809"/>
            <a:ext cx="1575614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kumimoji="1" lang="ja-JP" altLang="en-US" dirty="0" smtClean="0"/>
              <a:t>見積先選定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4491605" y="5382809"/>
            <a:ext cx="1944215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kumimoji="1" lang="ja-JP" altLang="en-US" dirty="0" smtClean="0"/>
              <a:t>見積比較・折衝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8497050" y="5382809"/>
            <a:ext cx="1962218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lang="ja-JP" altLang="en-US" dirty="0" smtClean="0"/>
              <a:t>検収</a:t>
            </a:r>
            <a:r>
              <a:rPr lang="ja-JP" altLang="en-US" dirty="0" smtClean="0"/>
              <a:t>完了・</a:t>
            </a:r>
            <a:r>
              <a:rPr kumimoji="1" lang="ja-JP" altLang="en-US" dirty="0" smtClean="0"/>
              <a:t>支払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9667180" y="3366585"/>
            <a:ext cx="792088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kumimoji="1" lang="ja-JP" altLang="en-US" dirty="0" smtClean="0"/>
              <a:t>入金</a:t>
            </a:r>
            <a:endParaRPr kumimoji="1" lang="ja-JP" altLang="en-US" dirty="0"/>
          </a:p>
        </p:txBody>
      </p:sp>
      <p:sp>
        <p:nvSpPr>
          <p:cNvPr id="10" name="フローチャート : 書類 9"/>
          <p:cNvSpPr/>
          <p:nvPr/>
        </p:nvSpPr>
        <p:spPr>
          <a:xfrm>
            <a:off x="936210" y="1341360"/>
            <a:ext cx="1656184" cy="792088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購買要求書</a:t>
            </a:r>
            <a:endParaRPr kumimoji="1" lang="ja-JP" altLang="en-US" dirty="0"/>
          </a:p>
        </p:txBody>
      </p:sp>
      <p:sp>
        <p:nvSpPr>
          <p:cNvPr id="11" name="フローチャート : 書類 10"/>
          <p:cNvSpPr/>
          <p:nvPr/>
        </p:nvSpPr>
        <p:spPr>
          <a:xfrm>
            <a:off x="1044222" y="1890421"/>
            <a:ext cx="1656184" cy="792088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仕様書</a:t>
            </a:r>
            <a:endParaRPr kumimoji="1" lang="ja-JP" altLang="en-US" dirty="0"/>
          </a:p>
        </p:txBody>
      </p:sp>
      <p:sp>
        <p:nvSpPr>
          <p:cNvPr id="12" name="フローチャート : 書類 11"/>
          <p:cNvSpPr/>
          <p:nvPr/>
        </p:nvSpPr>
        <p:spPr>
          <a:xfrm>
            <a:off x="1836310" y="3492599"/>
            <a:ext cx="1656184" cy="792088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見積依頼書</a:t>
            </a:r>
            <a:endParaRPr kumimoji="1" lang="ja-JP" altLang="en-US" dirty="0"/>
          </a:p>
        </p:txBody>
      </p:sp>
      <p:sp>
        <p:nvSpPr>
          <p:cNvPr id="14" name="フローチャート : 書類 13"/>
          <p:cNvSpPr/>
          <p:nvPr/>
        </p:nvSpPr>
        <p:spPr>
          <a:xfrm>
            <a:off x="3726520" y="3492599"/>
            <a:ext cx="1656184" cy="792088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見積書</a:t>
            </a:r>
            <a:endParaRPr kumimoji="1" lang="ja-JP" altLang="en-US" dirty="0"/>
          </a:p>
        </p:txBody>
      </p:sp>
      <p:sp>
        <p:nvSpPr>
          <p:cNvPr id="15" name="フローチャート : 書類 14"/>
          <p:cNvSpPr/>
          <p:nvPr/>
        </p:nvSpPr>
        <p:spPr>
          <a:xfrm>
            <a:off x="5616730" y="3492599"/>
            <a:ext cx="1656184" cy="792088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注文書</a:t>
            </a:r>
            <a:endParaRPr kumimoji="1" lang="ja-JP" altLang="en-US" dirty="0"/>
          </a:p>
        </p:txBody>
      </p:sp>
      <p:sp>
        <p:nvSpPr>
          <p:cNvPr id="17" name="フローチャート : 書類 16"/>
          <p:cNvSpPr/>
          <p:nvPr/>
        </p:nvSpPr>
        <p:spPr>
          <a:xfrm>
            <a:off x="7506940" y="3492599"/>
            <a:ext cx="1656184" cy="792088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lang="ja-JP" altLang="en-US" dirty="0" smtClean="0"/>
              <a:t>受領</a:t>
            </a:r>
            <a:r>
              <a:rPr kumimoji="1" lang="ja-JP" altLang="en-US" dirty="0" smtClean="0"/>
              <a:t>書</a:t>
            </a:r>
            <a:endParaRPr kumimoji="1" lang="ja-JP" altLang="en-US" dirty="0"/>
          </a:p>
        </p:txBody>
      </p:sp>
      <p:sp>
        <p:nvSpPr>
          <p:cNvPr id="18" name="フローチャート : 書類 17"/>
          <p:cNvSpPr/>
          <p:nvPr/>
        </p:nvSpPr>
        <p:spPr>
          <a:xfrm>
            <a:off x="5346700" y="1467374"/>
            <a:ext cx="1656184" cy="792088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1">
            <a:normAutofit/>
          </a:bodyPr>
          <a:lstStyle/>
          <a:p>
            <a:pPr algn="ctr"/>
            <a:r>
              <a:rPr kumimoji="1" lang="ja-JP" altLang="en-US" dirty="0" smtClean="0"/>
              <a:t>納品書</a:t>
            </a:r>
            <a:endParaRPr kumimoji="1" lang="ja-JP" altLang="en-US" dirty="0"/>
          </a:p>
        </p:txBody>
      </p:sp>
      <p:sp>
        <p:nvSpPr>
          <p:cNvPr id="16" name="円柱 15"/>
          <p:cNvSpPr/>
          <p:nvPr/>
        </p:nvSpPr>
        <p:spPr>
          <a:xfrm>
            <a:off x="6786860" y="1197344"/>
            <a:ext cx="945105" cy="125699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dirty="0" smtClean="0"/>
              <a:t>注文品</a:t>
            </a:r>
            <a:endParaRPr kumimoji="1" lang="ja-JP" altLang="en-US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1566280" y="2727514"/>
            <a:ext cx="0" cy="2610290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V="1">
            <a:off x="2691405" y="4347694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4761635" y="4302689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6156790" y="4347694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5841755" y="2395093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8767080" y="4347694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7686960" y="2502489"/>
            <a:ext cx="0" cy="934871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10117230" y="4330308"/>
            <a:ext cx="0" cy="1007496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90116" y="10822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購買納品フロー</a:t>
            </a:r>
            <a:endParaRPr kumimoji="1" lang="ja-JP" alt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ユーザー設定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2015-02-19T12:24:36Z</dcterms:modified>
</cp:coreProperties>
</file>